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751DB-FE16-4C20-9C61-E9B8E3F34696}" type="datetimeFigureOut">
              <a:rPr lang="en-CA" smtClean="0"/>
              <a:t>09/04/2013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1773A-82CE-4B14-9A25-97FE03D09E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20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59DA-DEDF-4681-8747-4000A46D6859}" type="datetimeFigureOut">
              <a:rPr lang="en-CA" smtClean="0"/>
              <a:pPr/>
              <a:t>09/04/2013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56C1-E2A4-481C-82BB-3D55D24D24E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3.bp.blogspot.com/_ZtoR3rBFwpU/TPsS44O-kmI/AAAAAAAAAnE/8mDXKW41ZnA/s1600/venus-fly-trap-pl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2016224"/>
          </a:xfrm>
          <a:solidFill>
            <a:schemeClr val="bg2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Biotic Relationships</a:t>
            </a:r>
            <a:endParaRPr lang="en-C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bg2">
              <a:alpha val="39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1800" b="1" dirty="0" smtClean="0"/>
              <a:t>Competition: </a:t>
            </a:r>
            <a:r>
              <a:rPr lang="en-CA" sz="1800" dirty="0" err="1" smtClean="0"/>
              <a:t>Intraspecific</a:t>
            </a:r>
            <a:r>
              <a:rPr lang="en-CA" sz="1800" dirty="0" smtClean="0"/>
              <a:t> Competition, </a:t>
            </a:r>
            <a:r>
              <a:rPr lang="en-CA" sz="1800" dirty="0" err="1" smtClean="0"/>
              <a:t>Interspecific</a:t>
            </a:r>
            <a:r>
              <a:rPr lang="en-CA" sz="1800" dirty="0" smtClean="0"/>
              <a:t> Competition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b="1" dirty="0" err="1" smtClean="0"/>
              <a:t>Interspecific</a:t>
            </a:r>
            <a:r>
              <a:rPr lang="en-CA" sz="2800" b="1" dirty="0" smtClean="0"/>
              <a:t> Competition</a:t>
            </a:r>
            <a:br>
              <a:rPr lang="en-CA" sz="2800" b="1" dirty="0" smtClean="0"/>
            </a:br>
            <a:r>
              <a:rPr lang="en-CA" sz="2800" dirty="0" smtClean="0"/>
              <a:t>Individuals compete with members of other species for a resource (food, habitat etc.)</a:t>
            </a:r>
            <a:endParaRPr lang="en-C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-Example: Kangaroo</a:t>
            </a:r>
            <a:r>
              <a:rPr kumimoji="0" lang="en-CA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rat and desert birds, oystercatchers and gulls 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26.media.tumblr.com/tumblr_lic1y062oM1qeeqk5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096344" cy="2662856"/>
          </a:xfrm>
          <a:prstGeom prst="rect">
            <a:avLst/>
          </a:prstGeom>
          <a:noFill/>
        </p:spPr>
      </p:pic>
      <p:pic>
        <p:nvPicPr>
          <p:cNvPr id="31748" name="Picture 4" descr="http://ak3.picdn.net/shutterstock/videos/1964659/preview/stock-footage-beautiful-red-finch-lands-on-sharp-spines-of-saguaro-cactus-eats-seeds-dropped-from-arizona-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12776"/>
            <a:ext cx="3810000" cy="21336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2120" y="282883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kangaroo rat and various desert birds compete with each other for seeds.</a:t>
            </a:r>
            <a:endParaRPr lang="en-CA" dirty="0"/>
          </a:p>
        </p:txBody>
      </p:sp>
      <p:pic>
        <p:nvPicPr>
          <p:cNvPr id="31750" name="Picture 6" descr="http://farm6.staticflickr.com/5060/5447529470_67a4d0f2d7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6096000" cy="36480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32240" y="234888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Oystercatchers will chase away gulls, crows, and ravens from their territory.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ysicalgeography.net/fundamentals/images/bee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368152"/>
          </a:xfrm>
          <a:solidFill>
            <a:schemeClr val="bg2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en-CA" sz="2600" b="1" dirty="0" smtClean="0"/>
              <a:t>There are three types of relationships between living organisms: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PREDATION, SYMBIOSIS, COMPETITION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7.staticflickr.com/6225/6306428982_c86836b795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095" y="980728"/>
            <a:ext cx="7015297" cy="4680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bg2">
              <a:alpha val="39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3200" b="1" dirty="0" smtClean="0"/>
              <a:t>PREDATION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2700" dirty="0" smtClean="0"/>
              <a:t>Occurs when one organism eats another organism to obtain food</a:t>
            </a:r>
            <a:endParaRPr lang="en-C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 smtClean="0">
                <a:latin typeface="+mj-lt"/>
                <a:ea typeface="+mj-ea"/>
                <a:cs typeface="+mj-cs"/>
              </a:rPr>
              <a:t>-</a:t>
            </a:r>
            <a:r>
              <a:rPr lang="en-CA" sz="2400" b="1" dirty="0" smtClean="0">
                <a:latin typeface="+mj-lt"/>
                <a:ea typeface="+mj-ea"/>
                <a:cs typeface="+mj-cs"/>
              </a:rPr>
              <a:t>Prey: </a:t>
            </a:r>
            <a:r>
              <a:rPr lang="en-CA" sz="2400" dirty="0" smtClean="0">
                <a:latin typeface="+mj-lt"/>
                <a:ea typeface="+mj-ea"/>
                <a:cs typeface="+mj-cs"/>
              </a:rPr>
              <a:t>the organism that is eaten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 smtClean="0">
                <a:latin typeface="+mj-lt"/>
                <a:ea typeface="+mj-ea"/>
                <a:cs typeface="+mj-cs"/>
              </a:rPr>
              <a:t>-</a:t>
            </a:r>
            <a:r>
              <a:rPr lang="en-CA" sz="2400" b="1" dirty="0" smtClean="0">
                <a:latin typeface="+mj-lt"/>
                <a:ea typeface="+mj-ea"/>
                <a:cs typeface="+mj-cs"/>
              </a:rPr>
              <a:t>Predator: </a:t>
            </a:r>
            <a:r>
              <a:rPr lang="en-CA" sz="2400" dirty="0" smtClean="0">
                <a:latin typeface="+mj-lt"/>
                <a:ea typeface="+mj-ea"/>
                <a:cs typeface="+mj-cs"/>
              </a:rPr>
              <a:t>the organism that eats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-Example: snake and frog, lion and deer, etc.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rarestkindofbest.files.wordpress.com/2011/04/finding_nemo_dory_marlin_angler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1589"/>
            <a:ext cx="5387056" cy="46076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40160"/>
          </a:xfrm>
          <a:solidFill>
            <a:schemeClr val="bg2">
              <a:alpha val="39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3600" b="1" dirty="0" smtClean="0"/>
              <a:t>SYMBIOSIS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2700" dirty="0" smtClean="0"/>
              <a:t>Close interaction between two different species in which members of one species lives in, on, or near members of the other species</a:t>
            </a:r>
            <a:endParaRPr lang="en-C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 smtClean="0">
                <a:latin typeface="+mj-lt"/>
                <a:ea typeface="+mj-ea"/>
                <a:cs typeface="+mj-cs"/>
              </a:rPr>
              <a:t>-There are three types of symbiotic relationship: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dirty="0" smtClean="0">
                <a:latin typeface="+mj-lt"/>
                <a:ea typeface="+mj-ea"/>
                <a:cs typeface="+mj-cs"/>
              </a:rPr>
              <a:t>mutualism, commensalism, parasitism</a:t>
            </a:r>
            <a:endParaRPr lang="en-CA" sz="2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438886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AHHH!  These anglerfish can be over 1 meter in size!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Bioluminescent bacteria live in the spine extending from the female fish’s head.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  <a:solidFill>
            <a:schemeClr val="bg2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en-CA" sz="1800" b="1" dirty="0" smtClean="0"/>
              <a:t>Symbiosis: </a:t>
            </a:r>
            <a:r>
              <a:rPr lang="en-CA" sz="1800" dirty="0" smtClean="0"/>
              <a:t>Mutualism, Commensalism, Parasitism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b="1" dirty="0" smtClean="0"/>
              <a:t>Mutualism</a:t>
            </a:r>
            <a:br>
              <a:rPr lang="en-CA" sz="2800" b="1" dirty="0" smtClean="0"/>
            </a:br>
            <a:r>
              <a:rPr lang="en-CA" sz="2800" dirty="0" smtClean="0"/>
              <a:t>Occurs when both species benefit from the relationship</a:t>
            </a:r>
            <a:endParaRPr lang="en-C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-Example: Goby fish and </a:t>
            </a:r>
            <a:r>
              <a:rPr lang="en-CA" sz="2500" dirty="0" smtClean="0">
                <a:latin typeface="+mj-lt"/>
                <a:ea typeface="+mj-ea"/>
                <a:cs typeface="+mj-cs"/>
              </a:rPr>
              <a:t>shrimp, </a:t>
            </a: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shark</a:t>
            </a:r>
            <a:r>
              <a:rPr kumimoji="0" lang="en-CA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remoras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://1.bp.blogspot.com/-9uDsdndLQb0/UKE2bEFoBXI/AAAAAAAAByQ/OWDFXf6didA/s1600/Randall%27s_Sailfin_Goby_and_Shr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06809"/>
            <a:ext cx="6660232" cy="43424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76256" y="1988840"/>
            <a:ext cx="1872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pistol shrimp builds a home for both the shrimp and the goby to live in.  The goby fish has better eyesight than the shrimp and can watch for predators.</a:t>
            </a:r>
            <a:endParaRPr lang="en-CA" dirty="0"/>
          </a:p>
        </p:txBody>
      </p:sp>
      <p:pic>
        <p:nvPicPr>
          <p:cNvPr id="26628" name="Picture 4" descr="http://www.wcsfiji.com/portals/82/Lill%20Haugen_Kubulau/FOLDER%201/Gray%20reef%20shark%20w%20remora,%20Fiji%20Cat%20Holloway.JPG"/>
          <p:cNvPicPr>
            <a:picLocks noChangeAspect="1" noChangeArrowheads="1"/>
          </p:cNvPicPr>
          <p:nvPr/>
        </p:nvPicPr>
        <p:blipFill>
          <a:blip r:embed="rId3" cstate="print"/>
          <a:srcRect b="14386"/>
          <a:stretch>
            <a:fillRect/>
          </a:stretch>
        </p:blipFill>
        <p:spPr bwMode="auto">
          <a:xfrm>
            <a:off x="-108520" y="1556792"/>
            <a:ext cx="6840760" cy="4392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48264" y="1988840"/>
            <a:ext cx="18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shark provides the remoras with transportation, food, and protection.  The remora maintains the shark’s health by eating parasites on the shark’s skin.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bg2">
              <a:alpha val="39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1800" b="1" dirty="0" smtClean="0"/>
              <a:t>Symbiosis: </a:t>
            </a:r>
            <a:r>
              <a:rPr lang="en-CA" sz="1800" dirty="0" smtClean="0"/>
              <a:t>Mutualism, Commensalism, Parasitism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b="1" dirty="0" smtClean="0"/>
              <a:t>Commensalism</a:t>
            </a:r>
            <a:br>
              <a:rPr lang="en-CA" sz="2800" b="1" dirty="0" smtClean="0"/>
            </a:br>
            <a:r>
              <a:rPr lang="en-CA" sz="2800" dirty="0" smtClean="0"/>
              <a:t>Occurs when one species benefits from the relationship while the other species neither benefits nor is harmed</a:t>
            </a:r>
            <a:endParaRPr lang="en-C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-Example: Orchids living on a tree, barnacles on whales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cdn.lightgalleries.net/4bd5ec0079abc/images/MM6854_002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876256" cy="46156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64288" y="2204864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order to better obtain sunlight, the orchid will grow on a tree trunk.  The tree is unaffected by the orchid’s growth. </a:t>
            </a:r>
            <a:endParaRPr lang="en-CA" dirty="0"/>
          </a:p>
        </p:txBody>
      </p:sp>
      <p:pic>
        <p:nvPicPr>
          <p:cNvPr id="27652" name="Picture 4" descr="http://www.alaska-in-pictures.com/data/media/3/enormous-whale_6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6941975" cy="46279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64288" y="2276872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Adult barnacles are sedentary.  By attaching themselves to a whale, they are provided with free transportation to food sources.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bg2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en-CA" sz="1800" b="1" dirty="0" smtClean="0"/>
              <a:t>Symbiosis: </a:t>
            </a:r>
            <a:r>
              <a:rPr lang="en-CA" sz="1800" dirty="0" smtClean="0"/>
              <a:t>Mutualism, Commensalism, Parasitism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b="1" dirty="0" smtClean="0"/>
              <a:t>Parasitism</a:t>
            </a:r>
            <a:br>
              <a:rPr lang="en-CA" sz="2800" b="1" dirty="0" smtClean="0"/>
            </a:br>
            <a:r>
              <a:rPr lang="en-CA" sz="2800" dirty="0" smtClean="0"/>
              <a:t>One species lives on or in the other organism and feeds on it</a:t>
            </a:r>
            <a:endParaRPr lang="en-C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-Example: Tapeworms in pigs,</a:t>
            </a:r>
            <a:r>
              <a:rPr kumimoji="0" lang="en-CA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</a:t>
            </a: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acterial disease,</a:t>
            </a:r>
            <a:r>
              <a:rPr kumimoji="0" lang="en-CA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insects sucking blood from other animals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http://www.howtoslowaging.com/wp-content/uploads/2009/09/15/parasitic-diseases-in-north-america/tapeworms-and-dr-o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5921109" cy="4449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28184" y="1988840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Tapeworms attach themselves to the insides of human, cow, and pig intestines.  They eat the host’s partially digested food (depriving the host of nutrients).</a:t>
            </a:r>
            <a:endParaRPr lang="en-CA" dirty="0"/>
          </a:p>
        </p:txBody>
      </p:sp>
      <p:pic>
        <p:nvPicPr>
          <p:cNvPr id="28676" name="Picture 4" descr="Erianthemum dreg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1484784"/>
            <a:ext cx="2537195" cy="45365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8064" y="198884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When one of the mistletoe berries comes in contact with tree bark, it will send a thread like root into the bark.  The mistletoe plant attaches itself to the tree.  The mistletoe feeds off of the host plant’s food and water.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52128"/>
          </a:xfrm>
          <a:solidFill>
            <a:schemeClr val="bg2">
              <a:alpha val="39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3200" b="1" dirty="0" smtClean="0"/>
              <a:t>COMPETITION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2700" dirty="0" smtClean="0"/>
              <a:t>Interaction between two or more organisms competing for the same resource within a given habitat</a:t>
            </a:r>
            <a:endParaRPr lang="en-C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dirty="0" smtClean="0">
                <a:latin typeface="+mj-lt"/>
                <a:ea typeface="+mj-ea"/>
                <a:cs typeface="+mj-cs"/>
              </a:rPr>
              <a:t>-There are two types of competition: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-Competition</a:t>
            </a:r>
            <a:r>
              <a:rPr kumimoji="0" lang="en-C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WITHIN THE SAME species </a:t>
            </a:r>
            <a:r>
              <a:rPr kumimoji="0" lang="en-CA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CA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intraspecific</a:t>
            </a:r>
            <a:r>
              <a:rPr kumimoji="0" lang="en-CA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competition</a:t>
            </a:r>
            <a:r>
              <a:rPr lang="en-CA" sz="2400" dirty="0" smtClean="0">
                <a:latin typeface="+mj-lt"/>
                <a:ea typeface="+mj-ea"/>
                <a:cs typeface="+mj-cs"/>
              </a:rPr>
              <a:t>)</a:t>
            </a:r>
            <a:endParaRPr kumimoji="0" lang="en-CA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baseline="0" dirty="0" smtClean="0">
                <a:latin typeface="+mj-lt"/>
                <a:ea typeface="+mj-ea"/>
                <a:cs typeface="+mj-cs"/>
              </a:rPr>
              <a:t>-Competition</a:t>
            </a:r>
            <a:r>
              <a:rPr lang="en-CA" sz="2400" b="1" dirty="0" smtClean="0">
                <a:latin typeface="+mj-lt"/>
                <a:ea typeface="+mj-ea"/>
                <a:cs typeface="+mj-cs"/>
              </a:rPr>
              <a:t> BETWEEN species </a:t>
            </a:r>
            <a:r>
              <a:rPr lang="en-CA" sz="2400" dirty="0" smtClean="0">
                <a:latin typeface="+mj-lt"/>
                <a:ea typeface="+mj-ea"/>
                <a:cs typeface="+mj-cs"/>
              </a:rPr>
              <a:t>(</a:t>
            </a:r>
            <a:r>
              <a:rPr lang="en-CA" sz="2400" dirty="0" err="1" smtClean="0">
                <a:latin typeface="+mj-lt"/>
                <a:ea typeface="+mj-ea"/>
                <a:cs typeface="+mj-cs"/>
              </a:rPr>
              <a:t>interspecific</a:t>
            </a:r>
            <a:r>
              <a:rPr lang="en-CA" sz="2400" dirty="0" smtClean="0">
                <a:latin typeface="+mj-lt"/>
                <a:ea typeface="+mj-ea"/>
                <a:cs typeface="+mj-cs"/>
              </a:rPr>
              <a:t> competition)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www.julies-photos.com/wp-content/gallery/children/boy-feeding-seagu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solidFill>
            <a:schemeClr val="bg2">
              <a:alpha val="39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1800" b="1" dirty="0" smtClean="0"/>
              <a:t>Competition: </a:t>
            </a:r>
            <a:r>
              <a:rPr lang="en-CA" sz="1800" dirty="0" err="1" smtClean="0"/>
              <a:t>Intraspecific</a:t>
            </a:r>
            <a:r>
              <a:rPr lang="en-CA" sz="1800" dirty="0" smtClean="0"/>
              <a:t> Competition, </a:t>
            </a:r>
            <a:r>
              <a:rPr lang="en-CA" sz="1800" dirty="0" err="1" smtClean="0"/>
              <a:t>Interspecific</a:t>
            </a:r>
            <a:r>
              <a:rPr lang="en-CA" sz="1800" dirty="0" smtClean="0"/>
              <a:t> Competition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b="1" dirty="0" err="1" smtClean="0"/>
              <a:t>Intraspecific</a:t>
            </a:r>
            <a:r>
              <a:rPr lang="en-CA" sz="2800" b="1" dirty="0" smtClean="0"/>
              <a:t> Competition</a:t>
            </a:r>
            <a:br>
              <a:rPr lang="en-CA" sz="2800" b="1" dirty="0" smtClean="0"/>
            </a:br>
            <a:r>
              <a:rPr lang="en-CA" sz="2800" dirty="0" smtClean="0"/>
              <a:t>Individuals compete with members of the same species for a resource (food, light, mate, etc.)</a:t>
            </a:r>
            <a:endParaRPr lang="en-C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2">
              <a:alpha val="39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CA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-Example: Squirrels</a:t>
            </a:r>
            <a:r>
              <a:rPr kumimoji="0" lang="en-CA" sz="2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food, elephant seals for mates 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ih1.redbubble.net/image.8424089.6252/flat,550x550,075,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731624" cy="43204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20272" y="25649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Squirrels compete with each other for food.</a:t>
            </a:r>
            <a:endParaRPr lang="en-CA" dirty="0"/>
          </a:p>
        </p:txBody>
      </p:sp>
      <p:pic>
        <p:nvPicPr>
          <p:cNvPr id="30724" name="Picture 4" descr="http://www.grantdixonphotography.com.au/lib_images/SG_EleSealFig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6876256" cy="45727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92280" y="2564904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Elephant seals compete with each other for mating dominance.  They can weigh up to 8,800 lbs!!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439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Biotic Relationships</vt:lpstr>
      <vt:lpstr>There are three types of relationships between living organisms: PREDATION, SYMBIOSIS, COMPETITION</vt:lpstr>
      <vt:lpstr>PREDATION Occurs when one organism eats another organism to obtain food</vt:lpstr>
      <vt:lpstr>SYMBIOSIS Close interaction between two different species in which members of one species lives in, on, or near members of the other species</vt:lpstr>
      <vt:lpstr>Symbiosis: Mutualism, Commensalism, Parasitism Mutualism Occurs when both species benefit from the relationship</vt:lpstr>
      <vt:lpstr>Symbiosis: Mutualism, Commensalism, Parasitism Commensalism Occurs when one species benefits from the relationship while the other species neither benefits nor is harmed</vt:lpstr>
      <vt:lpstr>Symbiosis: Mutualism, Commensalism, Parasitism Parasitism One species lives on or in the other organism and feeds on it</vt:lpstr>
      <vt:lpstr>COMPETITION Interaction between two or more organisms competing for the same resource within a given habitat</vt:lpstr>
      <vt:lpstr>Competition: Intraspecific Competition, Interspecific Competition Intraspecific Competition Individuals compete with members of the same species for a resource (food, light, mate, etc.)</vt:lpstr>
      <vt:lpstr>Competition: Intraspecific Competition, Interspecific Competition Interspecific Competition Individuals compete with members of other species for a resource (food, habitat etc.)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years ago, I went on a camping trip in Northern Ontario.  While planning for the trip, I had to consider the factors I would encounter in the ecosystem I was entering.</dc:title>
  <dc:creator>Lindsay</dc:creator>
  <cp:lastModifiedBy>WRDSB</cp:lastModifiedBy>
  <cp:revision>93</cp:revision>
  <dcterms:created xsi:type="dcterms:W3CDTF">2013-03-29T18:43:20Z</dcterms:created>
  <dcterms:modified xsi:type="dcterms:W3CDTF">2013-04-09T13:58:17Z</dcterms:modified>
</cp:coreProperties>
</file>